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41"/>
  </p:normalViewPr>
  <p:slideViewPr>
    <p:cSldViewPr snapToGrid="0">
      <p:cViewPr varScale="1">
        <p:scale>
          <a:sx n="118" d="100"/>
          <a:sy n="118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A4B0-653F-4993-D644-93CEADF60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FE97A-7BAB-6184-2C0E-2B39C802C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663DB-14D4-2984-D3C1-C89F1EAD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E352F-AA79-2347-2EBB-0D186F15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026B5-AD02-A408-9A47-CB2E91B5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36E8-D9DB-4D49-9949-E10266CC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C8B1C-B8AB-3F75-9DE3-189EA96D2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3D846-4AC9-C33A-0249-5691F1FDA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38E7C-5283-A7C4-455F-0CA29689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5FDBF-EA62-C7D8-8750-C11EB201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5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D796B-4D86-A89C-8070-CA12DB2AE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13302-E217-AD22-637E-DB8167EEE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68F1D-0604-9CD3-DE01-4D217502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1F9A0-117F-5088-0DCA-994DFE85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D9C9F-6C70-86EB-30F4-5E53ACB0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3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6F65-6715-AED1-AC7F-7A21B924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F5C63-0DC6-51B8-48ED-8B62275C2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A24A2-4DAD-FF9C-8E9F-4B3F2209B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C243B-A653-BDF4-6F95-0BD04237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8A8C-A07D-F630-D2DC-AD54E576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5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AE40-E5E9-FB7A-BDB9-39DAF4F4F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A5F93-7100-3F67-7063-CDCEB1EC3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50EA-4470-F603-1814-262DA736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F3E0B-F8BB-8308-B121-3655E605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BF4A4-D6B5-5288-744D-274344F1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BDFE2-D3C6-5D58-47B6-9BB9150A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74E3A-52B7-5311-7A9E-D0D66A103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9D1AC-24F8-6158-2C71-7858DE4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C4262-639C-0DC2-F063-E59780183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674C2-88B6-7482-68AA-240BC766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38BD5-DBB8-C099-58F6-D9C58C78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CB93-5710-738B-B106-E19D4070F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338E2-CAC6-BC55-F067-74311EED5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8D859-364C-75BA-FC4F-BF3AB44B5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123CA-82FD-4F96-7DD6-244D89C6F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BB8DC-DE0E-6287-5DBA-78DB92193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0007C4-F8BD-AB07-89C8-C1621A754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989D47-BC4A-9A08-3E75-7E83D94A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CFF228-6321-C36A-0595-C5D4F57A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8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1B8E-3B16-DB70-588F-AED86D7A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3C4AD1-766B-F5C4-101D-01A0C1D1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96946-7D43-61C0-119A-1BED72FF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FCD00-9D13-898E-7219-A5A465F2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6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0C74D-8947-81B4-9810-2A5F7C11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B937C-631B-73FA-16F5-7AE3C2F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C6895-8A53-4FB1-22F1-9EA79393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D4CE-834A-2D76-4A8F-A6394B3A3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581-3CA9-6000-1E89-21D319095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B22DE-2C0F-3482-C86E-5AEFD1978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8FC2C-045D-D758-F559-F780C112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DC821-07A6-C34A-A16D-CD99158E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676C5-01B7-7EAE-0BB1-BA336E07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37D7A-364C-06E5-9697-2DC3F90D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12825-F673-48BA-D3DB-20470521E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87889-0268-379E-E9B1-AF5E144E5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6B0D3-9A5E-E6B8-BAF9-83019B5C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E99B4-CF43-BE2B-809E-30DBE09E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C4E0E-61FC-28EB-7438-95970150E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792FE7-C989-947F-08AA-83F9D5F8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117C9-4EA6-478C-E3F7-BE01ABA98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49B10-9D53-20B8-2F83-C78065A50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FD89-F99B-5844-8F2B-16BAEEE97A10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BF22E-106D-CB3C-84FF-9C43FD13E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34F30-4E9E-414A-6A2F-4BFC58F3B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75CCA-C122-F646-91AD-0C9D9587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affee - Seeberger Professional">
            <a:extLst>
              <a:ext uri="{FF2B5EF4-FFF2-40B4-BE49-F238E27FC236}">
                <a16:creationId xmlns:a16="http://schemas.microsoft.com/office/drawing/2014/main" id="{F524B901-255C-0C82-CE18-F8D52D4E9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9644" cy="724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0C8F64-0AAB-A3F3-ACFD-688FFC38214F}"/>
              </a:ext>
            </a:extLst>
          </p:cNvPr>
          <p:cNvSpPr txBox="1"/>
          <p:nvPr/>
        </p:nvSpPr>
        <p:spPr>
          <a:xfrm>
            <a:off x="293511" y="504"/>
            <a:ext cx="90819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solidFill>
                  <a:srgbClr val="FFFF00"/>
                </a:solidFill>
                <a:latin typeface="Corbel" panose="020B0503020204020204" pitchFamily="34" charset="0"/>
                <a:ea typeface="Ayuthaya" pitchFamily="2" charset="-34"/>
                <a:cs typeface="Lao MN" pitchFamily="2" charset="0"/>
              </a:rPr>
              <a:t>~</a:t>
            </a:r>
            <a:r>
              <a:rPr lang="en-US" sz="9600" dirty="0">
                <a:solidFill>
                  <a:srgbClr val="FFFF00"/>
                </a:solidFill>
                <a:effectLst/>
                <a:latin typeface="Corbel" panose="020B0503020204020204" pitchFamily="34" charset="0"/>
                <a:ea typeface="Ayuthaya" pitchFamily="2" charset="-34"/>
                <a:cs typeface="Lao MN" pitchFamily="2" charset="0"/>
              </a:rPr>
              <a:t>Kaffeeklatsch</a:t>
            </a:r>
            <a:r>
              <a:rPr lang="en-US" sz="9600" dirty="0">
                <a:solidFill>
                  <a:srgbClr val="FFFF00"/>
                </a:solidFill>
                <a:latin typeface="Corbel" panose="020B0503020204020204" pitchFamily="34" charset="0"/>
                <a:ea typeface="Ayuthaya" pitchFamily="2" charset="-34"/>
                <a:cs typeface="Lao MN" pitchFamily="2" charset="0"/>
              </a:rPr>
              <a:t>~</a:t>
            </a:r>
            <a:endParaRPr lang="en-US" sz="9600" dirty="0">
              <a:solidFill>
                <a:srgbClr val="FFFF00"/>
              </a:solidFill>
              <a:effectLst/>
              <a:latin typeface="Corbel" panose="020B0503020204020204" pitchFamily="34" charset="0"/>
              <a:ea typeface="Ayuthaya" pitchFamily="2" charset="-34"/>
              <a:cs typeface="Lao M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4DA54-545E-C5C6-E7A4-873F23C52F88}"/>
              </a:ext>
            </a:extLst>
          </p:cNvPr>
          <p:cNvSpPr txBox="1"/>
          <p:nvPr/>
        </p:nvSpPr>
        <p:spPr>
          <a:xfrm>
            <a:off x="485424" y="2090172"/>
            <a:ext cx="266135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monthly get-together of students and professors of the VT German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C7BD93-E93D-591F-EC8A-4D0DA83E2EA5}"/>
              </a:ext>
            </a:extLst>
          </p:cNvPr>
          <p:cNvSpPr txBox="1"/>
          <p:nvPr/>
        </p:nvSpPr>
        <p:spPr>
          <a:xfrm>
            <a:off x="9087554" y="2511010"/>
            <a:ext cx="26190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20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1</a:t>
            </a:r>
            <a:endParaRPr lang="en-US" sz="3200" dirty="0">
              <a:solidFill>
                <a:srgbClr val="FFFF00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D94A5F-DCBC-0CE5-CB16-BC3E87364DA3}"/>
              </a:ext>
            </a:extLst>
          </p:cNvPr>
          <p:cNvSpPr txBox="1"/>
          <p:nvPr/>
        </p:nvSpPr>
        <p:spPr>
          <a:xfrm>
            <a:off x="9375422" y="4482907"/>
            <a:ext cx="24666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MJW Atrium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to 5 p.m.</a:t>
            </a:r>
            <a:endParaRPr lang="en-US" sz="3200" dirty="0">
              <a:solidFill>
                <a:srgbClr val="FFFF00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F08DB3-D287-3668-ED21-B0BB4ED00194}"/>
              </a:ext>
            </a:extLst>
          </p:cNvPr>
          <p:cNvSpPr txBox="1"/>
          <p:nvPr/>
        </p:nvSpPr>
        <p:spPr>
          <a:xfrm>
            <a:off x="485424" y="6347023"/>
            <a:ext cx="33415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rbel" panose="020B0503020204020204" pitchFamily="34" charset="0"/>
              </a:rPr>
              <a:t>Contact: Dr. Esther Bauer, </a:t>
            </a:r>
            <a:r>
              <a:rPr lang="en-US" sz="1400" dirty="0" err="1">
                <a:solidFill>
                  <a:srgbClr val="FFFF00"/>
                </a:solidFill>
                <a:latin typeface="Corbel" panose="020B0503020204020204" pitchFamily="34" charset="0"/>
              </a:rPr>
              <a:t>bauere@vt.edu</a:t>
            </a:r>
            <a:endParaRPr lang="en-US" sz="1400" dirty="0">
              <a:solidFill>
                <a:srgbClr val="FFFF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42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3</cp:revision>
  <dcterms:created xsi:type="dcterms:W3CDTF">2023-08-03T02:21:03Z</dcterms:created>
  <dcterms:modified xsi:type="dcterms:W3CDTF">2023-08-03T20:26:51Z</dcterms:modified>
</cp:coreProperties>
</file>